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5" r:id="rId27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0" Type="http://schemas.openxmlformats.org/officeDocument/2006/relationships/slide" Target="slides/slide15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3" name="Shape 11163"/>
        <p:cNvGrpSpPr/>
        <p:nvPr/>
      </p:nvGrpSpPr>
      <p:grpSpPr>
        <a:xfrm>
          <a:off x="0" y="0"/>
          <a:ext cx="0" cy="0"/>
          <a:chOff x="0" y="0"/>
          <a:chExt cx="0" cy="0"/>
        </a:xfrm>
      </p:grpSpPr>
      <p:sp>
        <p:nvSpPr>
          <p:cNvPr id="11164" name="Google Shape;11164;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5" name="Google Shape;11165;p1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notesSlide" Target="../notesSlides/notesSlide150.xml"/><Relationship Id="rId3" Type="http://schemas.openxmlformats.org/officeDocument/2006/relationships/image" Target="../media/image350.png"/><Relationship Id="rId4" Type="http://schemas.openxmlformats.org/officeDocument/2006/relationships/image" Target="../media/image297.png"/><Relationship Id="rId5" Type="http://schemas.openxmlformats.org/officeDocument/2006/relationships/image" Target="../media/image316.png"/><Relationship Id="rId6" Type="http://schemas.openxmlformats.org/officeDocument/2006/relationships/image" Target="../media/image301.png"/><Relationship Id="rId7" Type="http://schemas.openxmlformats.org/officeDocument/2006/relationships/image" Target="../media/image315.png"/><Relationship Id="rId8" Type="http://schemas.openxmlformats.org/officeDocument/2006/relationships/image" Target="../media/image307.png"/><Relationship Id="rId9" Type="http://schemas.openxmlformats.org/officeDocument/2006/relationships/image" Target="../media/image303.png"/><Relationship Id="rId10" Type="http://schemas.openxmlformats.org/officeDocument/2006/relationships/image" Target="../media/image313.png"/></Relationships>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6" name="Shape 11166"/>
        <p:cNvGrpSpPr/>
        <p:nvPr/>
      </p:nvGrpSpPr>
      <p:grpSpPr>
        <a:xfrm>
          <a:off x="0" y="0"/>
          <a:ext cx="0" cy="0"/>
          <a:chOff x="0" y="0"/>
          <a:chExt cx="0" cy="0"/>
        </a:xfrm>
      </p:grpSpPr>
      <p:sp>
        <p:nvSpPr>
          <p:cNvPr id="11167" name="Google Shape;11167;p158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a:buNone/>
            </a:pPr>
            <a:fld id="{00000000-1234-1234-1234-123412341234}" type="slidenum">
              <a:rPr b="0" i="0" lang="en-US" sz="1400" u="none" cap="none" strike="noStrike">
                <a:solidFill>
                  <a:srgbClr val="000000"/>
                </a:solidFill>
                <a:latin typeface="Times"/>
                <a:ea typeface="Times"/>
                <a:cs typeface="Times"/>
                <a:sym typeface="Times"/>
              </a:rPr>
              <a:t>‹#›</a:t>
            </a:fld>
            <a:endParaRPr b="0" i="0" sz="1400" u="none" cap="none" strike="noStrike">
              <a:solidFill>
                <a:srgbClr val="000000"/>
              </a:solidFill>
              <a:latin typeface="Times"/>
              <a:ea typeface="Times"/>
              <a:cs typeface="Times"/>
              <a:sym typeface="Times"/>
            </a:endParaRPr>
          </a:p>
        </p:txBody>
      </p:sp>
      <p:sp>
        <p:nvSpPr>
          <p:cNvPr id="11168" name="Google Shape;11168;p158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Outline</a:t>
            </a:r>
            <a:endParaRPr/>
          </a:p>
        </p:txBody>
      </p:sp>
      <p:sp>
        <p:nvSpPr>
          <p:cNvPr id="11169" name="Google Shape;11169;p1580"/>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2"/>
              </a:buClr>
              <a:buSzPts val="2000"/>
              <a:buFont typeface="Arial"/>
              <a:buChar char="•"/>
            </a:pPr>
            <a:r>
              <a:rPr lang="en-US" sz="2000">
                <a:solidFill>
                  <a:schemeClr val="lt2"/>
                </a:solidFill>
              </a:rPr>
              <a:t>Introduction:</a:t>
            </a:r>
            <a:endParaRPr/>
          </a:p>
          <a:p>
            <a:pPr indent="-285750" lvl="1" marL="742950" rtl="0" algn="l">
              <a:lnSpc>
                <a:spcPct val="90000"/>
              </a:lnSpc>
              <a:spcBef>
                <a:spcPts val="400"/>
              </a:spcBef>
              <a:spcAft>
                <a:spcPts val="0"/>
              </a:spcAft>
              <a:buClr>
                <a:schemeClr val="dk1"/>
              </a:buClr>
              <a:buSzPts val="2000"/>
              <a:buFont typeface="Arial"/>
              <a:buChar char="–"/>
            </a:pPr>
            <a:r>
              <a:rPr lang="en-US" sz="2000"/>
              <a:t>The CDF detector and it’s performance</a:t>
            </a:r>
            <a:endParaRPr/>
          </a:p>
          <a:p>
            <a:pPr indent="-342900" lvl="0" marL="342900" rtl="0" algn="l">
              <a:lnSpc>
                <a:spcPct val="90000"/>
              </a:lnSpc>
              <a:spcBef>
                <a:spcPts val="400"/>
              </a:spcBef>
              <a:spcAft>
                <a:spcPts val="0"/>
              </a:spcAft>
              <a:buClr>
                <a:srgbClr val="FF0000"/>
              </a:buClr>
              <a:buSzPts val="2000"/>
              <a:buFont typeface="Arial"/>
              <a:buChar char="•"/>
            </a:pPr>
            <a:r>
              <a:rPr lang="en-US" sz="2000">
                <a:solidFill>
                  <a:srgbClr val="FF0000"/>
                </a:solidFill>
              </a:rPr>
              <a:t>The Strong Interaction:</a:t>
            </a:r>
            <a:endParaRPr/>
          </a:p>
          <a:p>
            <a:pPr indent="-285750" lvl="1" marL="742950" rtl="0" algn="l">
              <a:lnSpc>
                <a:spcPct val="90000"/>
              </a:lnSpc>
              <a:spcBef>
                <a:spcPts val="400"/>
              </a:spcBef>
              <a:spcAft>
                <a:spcPts val="0"/>
              </a:spcAft>
              <a:buClr>
                <a:schemeClr val="dk1"/>
              </a:buClr>
              <a:buSzPts val="2000"/>
              <a:buFont typeface="Arial"/>
              <a:buChar char="–"/>
            </a:pPr>
            <a:r>
              <a:rPr lang="en-US" sz="2000"/>
              <a:t>Inclusive jet production</a:t>
            </a:r>
            <a:endParaRPr/>
          </a:p>
          <a:p>
            <a:pPr indent="-285750" lvl="1" marL="742950" rtl="0" algn="l">
              <a:lnSpc>
                <a:spcPct val="90000"/>
              </a:lnSpc>
              <a:spcBef>
                <a:spcPts val="400"/>
              </a:spcBef>
              <a:spcAft>
                <a:spcPts val="0"/>
              </a:spcAft>
              <a:buClr>
                <a:schemeClr val="dk1"/>
              </a:buClr>
              <a:buSzPts val="2000"/>
              <a:buFont typeface="Arial"/>
              <a:buChar char="–"/>
            </a:pPr>
            <a:r>
              <a:rPr lang="en-US" sz="2000"/>
              <a:t>B-quark production</a:t>
            </a:r>
            <a:endParaRPr/>
          </a:p>
          <a:p>
            <a:pPr indent="-342900" lvl="0" marL="342900" rtl="0" algn="l">
              <a:lnSpc>
                <a:spcPct val="90000"/>
              </a:lnSpc>
              <a:spcBef>
                <a:spcPts val="400"/>
              </a:spcBef>
              <a:spcAft>
                <a:spcPts val="0"/>
              </a:spcAft>
              <a:buClr>
                <a:srgbClr val="0000FF"/>
              </a:buClr>
              <a:buSzPts val="2000"/>
              <a:buFont typeface="Arial"/>
              <a:buChar char="•"/>
            </a:pPr>
            <a:r>
              <a:rPr lang="en-US" sz="2000">
                <a:solidFill>
                  <a:srgbClr val="0000FF"/>
                </a:solidFill>
              </a:rPr>
              <a:t>The Flavour Sector:</a:t>
            </a:r>
            <a:endParaRPr/>
          </a:p>
          <a:p>
            <a:pPr indent="-285750" lvl="1" marL="742950" rtl="0" algn="l">
              <a:lnSpc>
                <a:spcPct val="90000"/>
              </a:lnSpc>
              <a:spcBef>
                <a:spcPts val="400"/>
              </a:spcBef>
              <a:spcAft>
                <a:spcPts val="0"/>
              </a:spcAft>
              <a:buClr>
                <a:schemeClr val="dk1"/>
              </a:buClr>
              <a:buSzPts val="2000"/>
              <a:buFont typeface="Arial"/>
              <a:buChar char="–"/>
            </a:pPr>
            <a:r>
              <a:rPr lang="en-US" sz="2000"/>
              <a:t>Searches for New B-hadrons</a:t>
            </a:r>
            <a:endParaRPr/>
          </a:p>
          <a:p>
            <a:pPr indent="-285750" lvl="1" marL="742950" rtl="0" algn="l">
              <a:lnSpc>
                <a:spcPct val="90000"/>
              </a:lnSpc>
              <a:spcBef>
                <a:spcPts val="400"/>
              </a:spcBef>
              <a:spcAft>
                <a:spcPts val="0"/>
              </a:spcAft>
              <a:buClr>
                <a:schemeClr val="dk1"/>
              </a:buClr>
              <a:buSzPts val="2000"/>
              <a:buFont typeface="Arial"/>
              <a:buChar char="–"/>
            </a:pPr>
            <a:r>
              <a:rPr lang="en-US" sz="2000"/>
              <a:t>B</a:t>
            </a:r>
            <a:r>
              <a:rPr baseline="-25000" lang="en-US" sz="2000"/>
              <a:t>s</a:t>
            </a:r>
            <a:r>
              <a:rPr lang="en-US" sz="2000"/>
              <a:t> Oscillations</a:t>
            </a:r>
            <a:endParaRPr/>
          </a:p>
          <a:p>
            <a:pPr indent="-342900" lvl="0" marL="342900" rtl="0" algn="l">
              <a:lnSpc>
                <a:spcPct val="90000"/>
              </a:lnSpc>
              <a:spcBef>
                <a:spcPts val="400"/>
              </a:spcBef>
              <a:spcAft>
                <a:spcPts val="0"/>
              </a:spcAft>
              <a:buClr>
                <a:srgbClr val="00C207"/>
              </a:buClr>
              <a:buSzPts val="2000"/>
              <a:buFont typeface="Arial"/>
              <a:buChar char="•"/>
            </a:pPr>
            <a:r>
              <a:rPr lang="en-US" sz="2000">
                <a:solidFill>
                  <a:srgbClr val="00C207"/>
                </a:solidFill>
              </a:rPr>
              <a:t>Electroweak Symmetry Breaking</a:t>
            </a:r>
            <a:endParaRPr sz="2000">
              <a:solidFill>
                <a:schemeClr val="hlink"/>
              </a:solidFill>
            </a:endParaRPr>
          </a:p>
          <a:p>
            <a:pPr indent="-285750" lvl="1" marL="742950" rtl="0" algn="l">
              <a:lnSpc>
                <a:spcPct val="90000"/>
              </a:lnSpc>
              <a:spcBef>
                <a:spcPts val="400"/>
              </a:spcBef>
              <a:spcAft>
                <a:spcPts val="0"/>
              </a:spcAft>
              <a:buClr>
                <a:schemeClr val="dk1"/>
              </a:buClr>
              <a:buSzPts val="2000"/>
              <a:buFont typeface="Arial"/>
              <a:buChar char="–"/>
            </a:pPr>
            <a:r>
              <a:rPr lang="en-US" sz="2000"/>
              <a:t>The top quark</a:t>
            </a:r>
            <a:endParaRPr/>
          </a:p>
          <a:p>
            <a:pPr indent="-285750" lvl="1" marL="742950" rtl="0" algn="l">
              <a:lnSpc>
                <a:spcPct val="90000"/>
              </a:lnSpc>
              <a:spcBef>
                <a:spcPts val="400"/>
              </a:spcBef>
              <a:spcAft>
                <a:spcPts val="0"/>
              </a:spcAft>
              <a:buClr>
                <a:schemeClr val="dk1"/>
              </a:buClr>
              <a:buSzPts val="2000"/>
              <a:buFont typeface="Arial"/>
              <a:buChar char="–"/>
            </a:pPr>
            <a:r>
              <a:rPr lang="en-US" sz="2000"/>
              <a:t>The Higgs boson</a:t>
            </a:r>
            <a:endParaRPr/>
          </a:p>
          <a:p>
            <a:pPr indent="-342900" lvl="0" marL="342900" rtl="0" algn="l">
              <a:lnSpc>
                <a:spcPct val="90000"/>
              </a:lnSpc>
              <a:spcBef>
                <a:spcPts val="400"/>
              </a:spcBef>
              <a:spcAft>
                <a:spcPts val="0"/>
              </a:spcAft>
              <a:buClr>
                <a:srgbClr val="FF8000"/>
              </a:buClr>
              <a:buSzPts val="2000"/>
              <a:buFont typeface="Arial"/>
              <a:buChar char="•"/>
            </a:pPr>
            <a:r>
              <a:rPr lang="en-US" sz="2000">
                <a:solidFill>
                  <a:srgbClr val="FF8000"/>
                </a:solidFill>
              </a:rPr>
              <a:t>Beyond the Standard Model:</a:t>
            </a:r>
            <a:endParaRPr/>
          </a:p>
          <a:p>
            <a:pPr indent="-285750" lvl="1" marL="742950" rtl="0" algn="l">
              <a:lnSpc>
                <a:spcPct val="90000"/>
              </a:lnSpc>
              <a:spcBef>
                <a:spcPts val="400"/>
              </a:spcBef>
              <a:spcAft>
                <a:spcPts val="0"/>
              </a:spcAft>
              <a:buClr>
                <a:schemeClr val="dk1"/>
              </a:buClr>
              <a:buSzPts val="2000"/>
              <a:buFont typeface="Arial"/>
              <a:buChar char="–"/>
            </a:pPr>
            <a:r>
              <a:rPr lang="en-US" sz="2000"/>
              <a:t>Supersymmetry</a:t>
            </a:r>
            <a:endParaRPr/>
          </a:p>
          <a:p>
            <a:pPr indent="-285750" lvl="1" marL="742950" rtl="0" algn="l">
              <a:lnSpc>
                <a:spcPct val="90000"/>
              </a:lnSpc>
              <a:spcBef>
                <a:spcPts val="400"/>
              </a:spcBef>
              <a:spcAft>
                <a:spcPts val="0"/>
              </a:spcAft>
              <a:buClr>
                <a:schemeClr val="dk1"/>
              </a:buClr>
              <a:buSzPts val="2000"/>
              <a:buFont typeface="Arial"/>
              <a:buChar char="–"/>
            </a:pPr>
            <a:r>
              <a:rPr lang="en-US" sz="2000"/>
              <a:t>Extra Dimensions</a:t>
            </a:r>
            <a:endParaRPr/>
          </a:p>
          <a:p>
            <a:pPr indent="-285750" lvl="1" marL="742950" rtl="0" algn="l">
              <a:lnSpc>
                <a:spcPct val="90000"/>
              </a:lnSpc>
              <a:spcBef>
                <a:spcPts val="400"/>
              </a:spcBef>
              <a:spcAft>
                <a:spcPts val="0"/>
              </a:spcAft>
              <a:buClr>
                <a:schemeClr val="dk1"/>
              </a:buClr>
              <a:buSzPts val="2000"/>
              <a:buFont typeface="Arial"/>
              <a:buChar char="–"/>
            </a:pPr>
            <a:r>
              <a:rPr lang="en-US" sz="2000"/>
              <a:t>Model independent searches</a:t>
            </a:r>
            <a:endParaRPr/>
          </a:p>
          <a:p>
            <a:pPr indent="-342900" lvl="0" marL="342900" rtl="0" algn="l">
              <a:lnSpc>
                <a:spcPct val="90000"/>
              </a:lnSpc>
              <a:spcBef>
                <a:spcPts val="400"/>
              </a:spcBef>
              <a:spcAft>
                <a:spcPts val="0"/>
              </a:spcAft>
              <a:buClr>
                <a:schemeClr val="lt2"/>
              </a:buClr>
              <a:buSzPts val="2000"/>
              <a:buFont typeface="Arial"/>
              <a:buChar char="•"/>
            </a:pPr>
            <a:r>
              <a:rPr lang="en-US" sz="2000">
                <a:solidFill>
                  <a:schemeClr val="lt2"/>
                </a:solidFill>
              </a:rPr>
              <a:t>Conclusions </a:t>
            </a:r>
            <a:endParaRPr/>
          </a:p>
        </p:txBody>
      </p:sp>
      <p:pic>
        <p:nvPicPr>
          <p:cNvPr id="11170" name="Google Shape;11170;p1580"/>
          <p:cNvPicPr preferRelativeResize="0"/>
          <p:nvPr/>
        </p:nvPicPr>
        <p:blipFill rotWithShape="1">
          <a:blip r:embed="rId3">
            <a:alphaModFix/>
          </a:blip>
          <a:srcRect b="0" l="0" r="0" t="0"/>
          <a:stretch/>
        </p:blipFill>
        <p:spPr>
          <a:xfrm>
            <a:off x="4111625" y="990600"/>
            <a:ext cx="4922838" cy="5334000"/>
          </a:xfrm>
          <a:prstGeom prst="rect">
            <a:avLst/>
          </a:prstGeom>
          <a:noFill/>
          <a:ln>
            <a:noFill/>
          </a:ln>
        </p:spPr>
      </p:pic>
      <p:sp>
        <p:nvSpPr>
          <p:cNvPr id="11171" name="Google Shape;11171;p1580"/>
          <p:cNvSpPr/>
          <p:nvPr/>
        </p:nvSpPr>
        <p:spPr>
          <a:xfrm>
            <a:off x="7927975" y="4451350"/>
            <a:ext cx="407988" cy="358775"/>
          </a:xfrm>
          <a:prstGeom prst="rect">
            <a:avLst/>
          </a:prstGeom>
          <a:solidFill>
            <a:schemeClr val="folHlink">
              <a:alpha val="5098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72" name="Google Shape;11172;p1580"/>
          <p:cNvSpPr txBox="1"/>
          <p:nvPr/>
        </p:nvSpPr>
        <p:spPr>
          <a:xfrm>
            <a:off x="7964488" y="4102100"/>
            <a:ext cx="450850" cy="34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Black"/>
              <a:buNone/>
            </a:pPr>
            <a:r>
              <a:rPr b="0" i="0" lang="en-US" sz="1400" u="none" cap="none" strike="noStrike">
                <a:solidFill>
                  <a:srgbClr val="000000"/>
                </a:solidFill>
                <a:latin typeface="Arial Black"/>
                <a:ea typeface="Arial Black"/>
                <a:cs typeface="Arial Black"/>
                <a:sym typeface="Arial Black"/>
              </a:rPr>
              <a:t>LQ</a:t>
            </a:r>
            <a:endParaRPr/>
          </a:p>
        </p:txBody>
      </p:sp>
      <p:cxnSp>
        <p:nvCxnSpPr>
          <p:cNvPr id="11173" name="Google Shape;11173;p1580"/>
          <p:cNvCxnSpPr/>
          <p:nvPr/>
        </p:nvCxnSpPr>
        <p:spPr>
          <a:xfrm>
            <a:off x="5594350" y="2819400"/>
            <a:ext cx="44450" cy="1706563"/>
          </a:xfrm>
          <a:prstGeom prst="straightConnector1">
            <a:avLst/>
          </a:prstGeom>
          <a:noFill/>
          <a:ln cap="flat" cmpd="sng" w="19050">
            <a:solidFill>
              <a:schemeClr val="dk1"/>
            </a:solidFill>
            <a:prstDash val="solid"/>
            <a:round/>
            <a:headEnd len="med" w="med" type="triangle"/>
            <a:tailEnd len="med" w="med" type="triangle"/>
          </a:ln>
        </p:spPr>
      </p:cxnSp>
      <p:sp>
        <p:nvSpPr>
          <p:cNvPr id="11174" name="Google Shape;11174;p1580"/>
          <p:cNvSpPr txBox="1"/>
          <p:nvPr/>
        </p:nvSpPr>
        <p:spPr>
          <a:xfrm>
            <a:off x="5105400" y="4473575"/>
            <a:ext cx="1263650"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8 orders of magnitude</a:t>
            </a:r>
            <a:endParaRPr b="0" i="0" sz="1800" u="none" cap="none" strike="noStrike">
              <a:solidFill>
                <a:srgbClr val="F50909"/>
              </a:solidFill>
              <a:latin typeface="Times New Roman"/>
              <a:ea typeface="Times New Roman"/>
              <a:cs typeface="Times New Roman"/>
              <a:sym typeface="Times New Roman"/>
            </a:endParaRPr>
          </a:p>
        </p:txBody>
      </p:sp>
      <p:pic>
        <p:nvPicPr>
          <p:cNvPr id="11175" name="Google Shape;11175;p1580"/>
          <p:cNvPicPr preferRelativeResize="0"/>
          <p:nvPr/>
        </p:nvPicPr>
        <p:blipFill rotWithShape="1">
          <a:blip r:embed="rId4">
            <a:alphaModFix/>
          </a:blip>
          <a:srcRect b="0" l="0" r="0" t="0"/>
          <a:stretch/>
        </p:blipFill>
        <p:spPr>
          <a:xfrm>
            <a:off x="6619875" y="3998913"/>
            <a:ext cx="669925" cy="515937"/>
          </a:xfrm>
          <a:prstGeom prst="rect">
            <a:avLst/>
          </a:prstGeom>
          <a:noFill/>
          <a:ln>
            <a:noFill/>
          </a:ln>
        </p:spPr>
      </p:pic>
      <p:pic>
        <p:nvPicPr>
          <p:cNvPr id="11176" name="Google Shape;11176;p1580"/>
          <p:cNvPicPr preferRelativeResize="0"/>
          <p:nvPr/>
        </p:nvPicPr>
        <p:blipFill rotWithShape="1">
          <a:blip r:embed="rId5">
            <a:alphaModFix/>
          </a:blip>
          <a:srcRect b="0" l="0" r="0" t="0"/>
          <a:stretch/>
        </p:blipFill>
        <p:spPr>
          <a:xfrm>
            <a:off x="5743575" y="1936750"/>
            <a:ext cx="234950" cy="458788"/>
          </a:xfrm>
          <a:prstGeom prst="rect">
            <a:avLst/>
          </a:prstGeom>
          <a:noFill/>
          <a:ln>
            <a:noFill/>
          </a:ln>
        </p:spPr>
      </p:pic>
      <p:pic>
        <p:nvPicPr>
          <p:cNvPr id="11177" name="Google Shape;11177;p1580"/>
          <p:cNvPicPr preferRelativeResize="0"/>
          <p:nvPr/>
        </p:nvPicPr>
        <p:blipFill rotWithShape="1">
          <a:blip r:embed="rId6">
            <a:alphaModFix/>
          </a:blip>
          <a:srcRect b="0" l="0" r="0" t="0"/>
          <a:stretch/>
        </p:blipFill>
        <p:spPr>
          <a:xfrm>
            <a:off x="6550025" y="2936875"/>
            <a:ext cx="630238" cy="228600"/>
          </a:xfrm>
          <a:prstGeom prst="rect">
            <a:avLst/>
          </a:prstGeom>
          <a:noFill/>
          <a:ln>
            <a:noFill/>
          </a:ln>
        </p:spPr>
      </p:pic>
      <p:pic>
        <p:nvPicPr>
          <p:cNvPr id="11178" name="Google Shape;11178;p1580"/>
          <p:cNvPicPr preferRelativeResize="0"/>
          <p:nvPr/>
        </p:nvPicPr>
        <p:blipFill rotWithShape="1">
          <a:blip r:embed="rId7">
            <a:alphaModFix/>
          </a:blip>
          <a:srcRect b="0" l="0" r="0" t="0"/>
          <a:stretch/>
        </p:blipFill>
        <p:spPr>
          <a:xfrm>
            <a:off x="5756275" y="2795588"/>
            <a:ext cx="566738" cy="215900"/>
          </a:xfrm>
          <a:prstGeom prst="rect">
            <a:avLst/>
          </a:prstGeom>
          <a:noFill/>
          <a:ln>
            <a:noFill/>
          </a:ln>
        </p:spPr>
      </p:pic>
      <p:pic>
        <p:nvPicPr>
          <p:cNvPr id="11179" name="Google Shape;11179;p1580"/>
          <p:cNvPicPr preferRelativeResize="0"/>
          <p:nvPr/>
        </p:nvPicPr>
        <p:blipFill rotWithShape="1">
          <a:blip r:embed="rId8">
            <a:alphaModFix/>
          </a:blip>
          <a:srcRect b="0" l="0" r="0" t="0"/>
          <a:stretch/>
        </p:blipFill>
        <p:spPr>
          <a:xfrm>
            <a:off x="6486525" y="1985963"/>
            <a:ext cx="288925" cy="342900"/>
          </a:xfrm>
          <a:prstGeom prst="rect">
            <a:avLst/>
          </a:prstGeom>
          <a:noFill/>
          <a:ln>
            <a:noFill/>
          </a:ln>
        </p:spPr>
      </p:pic>
      <p:sp>
        <p:nvSpPr>
          <p:cNvPr id="11180" name="Google Shape;11180;p1580"/>
          <p:cNvSpPr/>
          <p:nvPr/>
        </p:nvSpPr>
        <p:spPr>
          <a:xfrm>
            <a:off x="5346700" y="1435100"/>
            <a:ext cx="3721100" cy="249238"/>
          </a:xfrm>
          <a:prstGeom prst="rect">
            <a:avLst/>
          </a:prstGeom>
          <a:solidFill>
            <a:srgbClr val="94B3B9">
              <a:alpha val="98823"/>
            </a:srgb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1" name="Google Shape;11181;p1580"/>
          <p:cNvSpPr/>
          <p:nvPr/>
        </p:nvSpPr>
        <p:spPr>
          <a:xfrm>
            <a:off x="5365750" y="5019675"/>
            <a:ext cx="3133725" cy="236538"/>
          </a:xfrm>
          <a:custGeom>
            <a:rect b="b" l="l" r="r" t="t"/>
            <a:pathLst>
              <a:path extrusionOk="0" h="84" w="1001">
                <a:moveTo>
                  <a:pt x="0" y="16"/>
                </a:moveTo>
                <a:cubicBezTo>
                  <a:pt x="84" y="0"/>
                  <a:pt x="218" y="28"/>
                  <a:pt x="306" y="32"/>
                </a:cubicBezTo>
                <a:cubicBezTo>
                  <a:pt x="341" y="40"/>
                  <a:pt x="359" y="44"/>
                  <a:pt x="399" y="47"/>
                </a:cubicBezTo>
                <a:cubicBezTo>
                  <a:pt x="420" y="54"/>
                  <a:pt x="441" y="56"/>
                  <a:pt x="462" y="63"/>
                </a:cubicBezTo>
                <a:cubicBezTo>
                  <a:pt x="480" y="75"/>
                  <a:pt x="498" y="78"/>
                  <a:pt x="519" y="84"/>
                </a:cubicBezTo>
                <a:cubicBezTo>
                  <a:pt x="552" y="82"/>
                  <a:pt x="585" y="84"/>
                  <a:pt x="617" y="78"/>
                </a:cubicBezTo>
                <a:cubicBezTo>
                  <a:pt x="630" y="75"/>
                  <a:pt x="647" y="53"/>
                  <a:pt x="664" y="52"/>
                </a:cubicBezTo>
                <a:cubicBezTo>
                  <a:pt x="735" y="49"/>
                  <a:pt x="806" y="49"/>
                  <a:pt x="877" y="47"/>
                </a:cubicBezTo>
                <a:cubicBezTo>
                  <a:pt x="932" y="11"/>
                  <a:pt x="928" y="16"/>
                  <a:pt x="1001" y="16"/>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2" name="Google Shape;11182;p1580"/>
          <p:cNvSpPr/>
          <p:nvPr/>
        </p:nvSpPr>
        <p:spPr>
          <a:xfrm>
            <a:off x="6424613" y="4727575"/>
            <a:ext cx="107950" cy="506413"/>
          </a:xfrm>
          <a:custGeom>
            <a:rect b="b" l="l" r="r" t="t"/>
            <a:pathLst>
              <a:path extrusionOk="0" h="391" w="90">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3" name="Google Shape;11183;p1580"/>
          <p:cNvSpPr/>
          <p:nvPr/>
        </p:nvSpPr>
        <p:spPr>
          <a:xfrm>
            <a:off x="6429375" y="4518025"/>
            <a:ext cx="179388" cy="722313"/>
          </a:xfrm>
          <a:custGeom>
            <a:rect b="b" l="l" r="r" t="t"/>
            <a:pathLst>
              <a:path extrusionOk="0" h="556" w="153">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4" name="Google Shape;11184;p1580"/>
          <p:cNvSpPr/>
          <p:nvPr/>
        </p:nvSpPr>
        <p:spPr>
          <a:xfrm>
            <a:off x="6465888" y="4810125"/>
            <a:ext cx="169862" cy="376238"/>
          </a:xfrm>
          <a:custGeom>
            <a:rect b="b" l="l" r="r" t="t"/>
            <a:pathLst>
              <a:path extrusionOk="0" h="290" w="144">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5" name="Google Shape;11185;p1580"/>
          <p:cNvSpPr/>
          <p:nvPr/>
        </p:nvSpPr>
        <p:spPr>
          <a:xfrm flipH="1" rot="10800000">
            <a:off x="7350125" y="5102225"/>
            <a:ext cx="104775" cy="508000"/>
          </a:xfrm>
          <a:custGeom>
            <a:rect b="b" l="l" r="r" t="t"/>
            <a:pathLst>
              <a:path extrusionOk="0" h="391" w="90">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6" name="Google Shape;11186;p1580"/>
          <p:cNvSpPr/>
          <p:nvPr/>
        </p:nvSpPr>
        <p:spPr>
          <a:xfrm flipH="1" rot="10800000">
            <a:off x="7191375" y="4772025"/>
            <a:ext cx="176213" cy="828675"/>
          </a:xfrm>
          <a:custGeom>
            <a:rect b="b" l="l" r="r" t="t"/>
            <a:pathLst>
              <a:path extrusionOk="0" h="556" w="153">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7" name="Google Shape;11187;p1580"/>
          <p:cNvSpPr/>
          <p:nvPr/>
        </p:nvSpPr>
        <p:spPr>
          <a:xfrm flipH="1" rot="10800000">
            <a:off x="7181850" y="5253038"/>
            <a:ext cx="169863" cy="376237"/>
          </a:xfrm>
          <a:custGeom>
            <a:rect b="b" l="l" r="r" t="t"/>
            <a:pathLst>
              <a:path extrusionOk="0" h="290" w="144">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8" name="Google Shape;11188;p1580"/>
          <p:cNvSpPr/>
          <p:nvPr/>
        </p:nvSpPr>
        <p:spPr>
          <a:xfrm>
            <a:off x="5365750" y="1612900"/>
            <a:ext cx="3670300" cy="150813"/>
          </a:xfrm>
          <a:custGeom>
            <a:rect b="b" l="l" r="r" t="t"/>
            <a:pathLst>
              <a:path extrusionOk="0" h="118" w="3119">
                <a:moveTo>
                  <a:pt x="0" y="36"/>
                </a:moveTo>
                <a:cubicBezTo>
                  <a:pt x="30" y="24"/>
                  <a:pt x="61" y="13"/>
                  <a:pt x="114" y="15"/>
                </a:cubicBezTo>
                <a:cubicBezTo>
                  <a:pt x="167" y="17"/>
                  <a:pt x="259" y="41"/>
                  <a:pt x="317" y="46"/>
                </a:cubicBezTo>
                <a:cubicBezTo>
                  <a:pt x="375" y="51"/>
                  <a:pt x="405" y="54"/>
                  <a:pt x="462" y="46"/>
                </a:cubicBezTo>
                <a:cubicBezTo>
                  <a:pt x="519" y="38"/>
                  <a:pt x="607" y="0"/>
                  <a:pt x="659" y="0"/>
                </a:cubicBezTo>
                <a:cubicBezTo>
                  <a:pt x="711" y="0"/>
                  <a:pt x="734" y="31"/>
                  <a:pt x="773" y="46"/>
                </a:cubicBezTo>
                <a:cubicBezTo>
                  <a:pt x="812" y="61"/>
                  <a:pt x="849" y="84"/>
                  <a:pt x="893" y="88"/>
                </a:cubicBezTo>
                <a:cubicBezTo>
                  <a:pt x="937" y="92"/>
                  <a:pt x="976" y="76"/>
                  <a:pt x="1038" y="67"/>
                </a:cubicBezTo>
                <a:cubicBezTo>
                  <a:pt x="1100" y="58"/>
                  <a:pt x="1205" y="38"/>
                  <a:pt x="1266" y="36"/>
                </a:cubicBezTo>
                <a:cubicBezTo>
                  <a:pt x="1327" y="34"/>
                  <a:pt x="1353" y="51"/>
                  <a:pt x="1407" y="57"/>
                </a:cubicBezTo>
                <a:cubicBezTo>
                  <a:pt x="1461" y="63"/>
                  <a:pt x="1523" y="71"/>
                  <a:pt x="1588" y="72"/>
                </a:cubicBezTo>
                <a:cubicBezTo>
                  <a:pt x="1653" y="73"/>
                  <a:pt x="1734" y="72"/>
                  <a:pt x="1796" y="62"/>
                </a:cubicBezTo>
                <a:cubicBezTo>
                  <a:pt x="1858" y="52"/>
                  <a:pt x="1909" y="12"/>
                  <a:pt x="1962" y="15"/>
                </a:cubicBezTo>
                <a:cubicBezTo>
                  <a:pt x="2015" y="18"/>
                  <a:pt x="2055" y="61"/>
                  <a:pt x="2112" y="78"/>
                </a:cubicBezTo>
                <a:cubicBezTo>
                  <a:pt x="2169" y="95"/>
                  <a:pt x="2233" y="118"/>
                  <a:pt x="2304" y="114"/>
                </a:cubicBezTo>
                <a:cubicBezTo>
                  <a:pt x="2375" y="110"/>
                  <a:pt x="2472" y="67"/>
                  <a:pt x="2538" y="57"/>
                </a:cubicBezTo>
                <a:cubicBezTo>
                  <a:pt x="2604" y="47"/>
                  <a:pt x="2642" y="46"/>
                  <a:pt x="2699" y="52"/>
                </a:cubicBezTo>
                <a:cubicBezTo>
                  <a:pt x="2756" y="58"/>
                  <a:pt x="2825" y="90"/>
                  <a:pt x="2880" y="93"/>
                </a:cubicBezTo>
                <a:cubicBezTo>
                  <a:pt x="2935" y="96"/>
                  <a:pt x="2991" y="78"/>
                  <a:pt x="3031" y="72"/>
                </a:cubicBezTo>
                <a:cubicBezTo>
                  <a:pt x="3071" y="66"/>
                  <a:pt x="3104" y="61"/>
                  <a:pt x="3119" y="57"/>
                </a:cubicBezTo>
              </a:path>
            </a:pathLst>
          </a:cu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nvGrpSpPr>
          <p:cNvPr id="11189" name="Google Shape;11189;p1580"/>
          <p:cNvGrpSpPr/>
          <p:nvPr/>
        </p:nvGrpSpPr>
        <p:grpSpPr>
          <a:xfrm>
            <a:off x="7789863" y="5256213"/>
            <a:ext cx="488950" cy="323850"/>
            <a:chOff x="4203" y="3482"/>
            <a:chExt cx="415" cy="249"/>
          </a:xfrm>
        </p:grpSpPr>
        <p:sp>
          <p:nvSpPr>
            <p:cNvPr id="11190" name="Google Shape;11190;p1580"/>
            <p:cNvSpPr/>
            <p:nvPr/>
          </p:nvSpPr>
          <p:spPr>
            <a:xfrm>
              <a:off x="4203" y="3482"/>
              <a:ext cx="415" cy="249"/>
            </a:xfrm>
            <a:custGeom>
              <a:rect b="b" l="l" r="r" t="t"/>
              <a:pathLst>
                <a:path extrusionOk="0" h="249" w="415">
                  <a:moveTo>
                    <a:pt x="5" y="249"/>
                  </a:moveTo>
                  <a:lnTo>
                    <a:pt x="0" y="202"/>
                  </a:lnTo>
                  <a:lnTo>
                    <a:pt x="31" y="166"/>
                  </a:lnTo>
                  <a:lnTo>
                    <a:pt x="166" y="109"/>
                  </a:lnTo>
                  <a:lnTo>
                    <a:pt x="415" y="0"/>
                  </a:lnTo>
                  <a:lnTo>
                    <a:pt x="166" y="166"/>
                  </a:lnTo>
                  <a:lnTo>
                    <a:pt x="88" y="218"/>
                  </a:lnTo>
                  <a:lnTo>
                    <a:pt x="52" y="228"/>
                  </a:lnTo>
                  <a:lnTo>
                    <a:pt x="5" y="249"/>
                  </a:lnTo>
                  <a:close/>
                </a:path>
              </a:pathLst>
            </a:custGeom>
            <a:solidFill>
              <a:schemeClr val="folHlink">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91" name="Google Shape;11191;p1580"/>
            <p:cNvSpPr/>
            <p:nvPr/>
          </p:nvSpPr>
          <p:spPr>
            <a:xfrm rot="-1205821">
              <a:off x="4219" y="3652"/>
              <a:ext cx="108" cy="41"/>
            </a:xfrm>
            <a:prstGeom prst="ellipse">
              <a:avLst/>
            </a:prstGeom>
            <a:solidFill>
              <a:schemeClr val="lt1">
                <a:alpha val="50980"/>
              </a:scheme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sp>
        <p:nvSpPr>
          <p:cNvPr id="11192" name="Google Shape;11192;p1580"/>
          <p:cNvSpPr/>
          <p:nvPr/>
        </p:nvSpPr>
        <p:spPr>
          <a:xfrm>
            <a:off x="6838950" y="1465263"/>
            <a:ext cx="900113" cy="241300"/>
          </a:xfrm>
          <a:custGeom>
            <a:rect b="b" l="l" r="r" t="t"/>
            <a:pathLst>
              <a:path extrusionOk="0" h="21600" w="21600">
                <a:moveTo>
                  <a:pt x="0" y="0"/>
                </a:moveTo>
                <a:lnTo>
                  <a:pt x="5400" y="21600"/>
                </a:lnTo>
                <a:lnTo>
                  <a:pt x="16200" y="21600"/>
                </a:lnTo>
                <a:lnTo>
                  <a:pt x="21600" y="0"/>
                </a:lnTo>
                <a:close/>
              </a:path>
            </a:pathLst>
          </a:custGeom>
          <a:solidFill>
            <a:srgbClr val="0000FF">
              <a:alpha val="50980"/>
            </a:srgb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cxnSp>
        <p:nvCxnSpPr>
          <p:cNvPr id="11193" name="Google Shape;11193;p1580"/>
          <p:cNvCxnSpPr/>
          <p:nvPr/>
        </p:nvCxnSpPr>
        <p:spPr>
          <a:xfrm flipH="1" rot="10800000">
            <a:off x="7248525" y="992188"/>
            <a:ext cx="250825" cy="306387"/>
          </a:xfrm>
          <a:prstGeom prst="straightConnector1">
            <a:avLst/>
          </a:prstGeom>
          <a:noFill/>
          <a:ln cap="flat" cmpd="sng" w="38100">
            <a:solidFill>
              <a:schemeClr val="dk1"/>
            </a:solidFill>
            <a:prstDash val="solid"/>
            <a:round/>
            <a:headEnd len="med" w="med" type="none"/>
            <a:tailEnd len="med" w="med" type="none"/>
          </a:ln>
        </p:spPr>
      </p:cxnSp>
      <p:sp>
        <p:nvSpPr>
          <p:cNvPr id="11194" name="Google Shape;11194;p1580"/>
          <p:cNvSpPr/>
          <p:nvPr/>
        </p:nvSpPr>
        <p:spPr>
          <a:xfrm>
            <a:off x="7078663" y="1039813"/>
            <a:ext cx="109537" cy="106362"/>
          </a:xfrm>
          <a:prstGeom prst="ellipse">
            <a:avLst/>
          </a:prstGeom>
          <a:solidFill>
            <a:schemeClr val="accent1">
              <a:alpha val="50980"/>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cxnSp>
        <p:nvCxnSpPr>
          <p:cNvPr id="11195" name="Google Shape;11195;p1580"/>
          <p:cNvCxnSpPr/>
          <p:nvPr/>
        </p:nvCxnSpPr>
        <p:spPr>
          <a:xfrm>
            <a:off x="7131050" y="1146175"/>
            <a:ext cx="0" cy="309563"/>
          </a:xfrm>
          <a:prstGeom prst="straightConnector1">
            <a:avLst/>
          </a:prstGeom>
          <a:noFill/>
          <a:ln cap="flat" cmpd="sng" w="38100">
            <a:solidFill>
              <a:schemeClr val="dk1"/>
            </a:solidFill>
            <a:prstDash val="solid"/>
            <a:round/>
            <a:headEnd len="med" w="med" type="none"/>
            <a:tailEnd len="med" w="med" type="none"/>
          </a:ln>
        </p:spPr>
      </p:cxnSp>
      <p:cxnSp>
        <p:nvCxnSpPr>
          <p:cNvPr id="11196" name="Google Shape;11196;p1580"/>
          <p:cNvCxnSpPr/>
          <p:nvPr/>
        </p:nvCxnSpPr>
        <p:spPr>
          <a:xfrm>
            <a:off x="7143750" y="1220788"/>
            <a:ext cx="177800" cy="0"/>
          </a:xfrm>
          <a:prstGeom prst="straightConnector1">
            <a:avLst/>
          </a:prstGeom>
          <a:noFill/>
          <a:ln cap="flat" cmpd="sng" w="28575">
            <a:solidFill>
              <a:schemeClr val="dk1"/>
            </a:solidFill>
            <a:prstDash val="solid"/>
            <a:round/>
            <a:headEnd len="med" w="med" type="none"/>
            <a:tailEnd len="med" w="med" type="none"/>
          </a:ln>
        </p:spPr>
      </p:cxnSp>
      <p:sp>
        <p:nvSpPr>
          <p:cNvPr id="11197" name="Google Shape;11197;p1580"/>
          <p:cNvSpPr/>
          <p:nvPr/>
        </p:nvSpPr>
        <p:spPr>
          <a:xfrm>
            <a:off x="7278688" y="1179513"/>
            <a:ext cx="68262" cy="66675"/>
          </a:xfrm>
          <a:prstGeom prst="ellipse">
            <a:avLst/>
          </a:prstGeom>
          <a:solidFill>
            <a:schemeClr val="accent1">
              <a:alpha val="50980"/>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98" name="Google Shape;11198;p1580"/>
          <p:cNvSpPr/>
          <p:nvPr/>
        </p:nvSpPr>
        <p:spPr>
          <a:xfrm flipH="1" rot="10800000">
            <a:off x="7289800" y="3646488"/>
            <a:ext cx="206375" cy="161925"/>
          </a:xfrm>
          <a:custGeom>
            <a:rect b="b" l="l" r="r" t="t"/>
            <a:pathLst>
              <a:path extrusionOk="0" fill="none" h="25791" w="4320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path>
              <a:path extrusionOk="0" h="25791" w="4320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lnTo>
                  <a:pt x="21600" y="21600"/>
                </a:ln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99" name="Google Shape;11199;p1580"/>
          <p:cNvSpPr/>
          <p:nvPr/>
        </p:nvSpPr>
        <p:spPr>
          <a:xfrm>
            <a:off x="7281863" y="3738563"/>
            <a:ext cx="174625" cy="258762"/>
          </a:xfrm>
          <a:custGeom>
            <a:rect b="b" l="l" r="r" t="t"/>
            <a:pathLst>
              <a:path extrusionOk="0" h="198" w="146">
                <a:moveTo>
                  <a:pt x="0" y="120"/>
                </a:moveTo>
                <a:cubicBezTo>
                  <a:pt x="14" y="109"/>
                  <a:pt x="28" y="99"/>
                  <a:pt x="37" y="84"/>
                </a:cubicBezTo>
                <a:cubicBezTo>
                  <a:pt x="46" y="69"/>
                  <a:pt x="50" y="41"/>
                  <a:pt x="57" y="27"/>
                </a:cubicBezTo>
                <a:cubicBezTo>
                  <a:pt x="64" y="13"/>
                  <a:pt x="68" y="0"/>
                  <a:pt x="78" y="1"/>
                </a:cubicBezTo>
                <a:cubicBezTo>
                  <a:pt x="88" y="2"/>
                  <a:pt x="114" y="17"/>
                  <a:pt x="120" y="32"/>
                </a:cubicBezTo>
                <a:cubicBezTo>
                  <a:pt x="126" y="47"/>
                  <a:pt x="115" y="67"/>
                  <a:pt x="114" y="89"/>
                </a:cubicBezTo>
                <a:cubicBezTo>
                  <a:pt x="113" y="111"/>
                  <a:pt x="109" y="144"/>
                  <a:pt x="114" y="162"/>
                </a:cubicBezTo>
                <a:cubicBezTo>
                  <a:pt x="119" y="180"/>
                  <a:pt x="141" y="192"/>
                  <a:pt x="146" y="198"/>
                </a:cubicBezTo>
              </a:path>
            </a:pathLst>
          </a:custGeom>
          <a:noFill/>
          <a:ln cap="flat" cmpd="sng" w="44450">
            <a:solidFill>
              <a:srgbClr val="99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00" name="Google Shape;11200;p1580"/>
          <p:cNvSpPr/>
          <p:nvPr/>
        </p:nvSpPr>
        <p:spPr>
          <a:xfrm flipH="1">
            <a:off x="8026400" y="1470025"/>
            <a:ext cx="901700" cy="242888"/>
          </a:xfrm>
          <a:custGeom>
            <a:rect b="b" l="l" r="r" t="t"/>
            <a:pathLst>
              <a:path extrusionOk="0" h="21600" w="21600">
                <a:moveTo>
                  <a:pt x="0" y="0"/>
                </a:moveTo>
                <a:lnTo>
                  <a:pt x="5400" y="21600"/>
                </a:lnTo>
                <a:lnTo>
                  <a:pt x="16200" y="21600"/>
                </a:lnTo>
                <a:lnTo>
                  <a:pt x="21600" y="0"/>
                </a:lnTo>
                <a:close/>
              </a:path>
            </a:pathLst>
          </a:custGeom>
          <a:solidFill>
            <a:srgbClr val="0000FF">
              <a:alpha val="50980"/>
            </a:srgb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nvGrpSpPr>
          <p:cNvPr id="11201" name="Google Shape;11201;p1580"/>
          <p:cNvGrpSpPr/>
          <p:nvPr/>
        </p:nvGrpSpPr>
        <p:grpSpPr>
          <a:xfrm flipH="1">
            <a:off x="8264525" y="998538"/>
            <a:ext cx="423863" cy="463550"/>
            <a:chOff x="4832" y="265"/>
            <a:chExt cx="358" cy="358"/>
          </a:xfrm>
        </p:grpSpPr>
        <p:cxnSp>
          <p:nvCxnSpPr>
            <p:cNvPr id="11202" name="Google Shape;11202;p1580"/>
            <p:cNvCxnSpPr/>
            <p:nvPr/>
          </p:nvCxnSpPr>
          <p:spPr>
            <a:xfrm flipH="1" rot="10800000">
              <a:off x="4977" y="265"/>
              <a:ext cx="213" cy="237"/>
            </a:xfrm>
            <a:prstGeom prst="straightConnector1">
              <a:avLst/>
            </a:prstGeom>
            <a:noFill/>
            <a:ln cap="flat" cmpd="sng" w="38100">
              <a:solidFill>
                <a:schemeClr val="dk1"/>
              </a:solidFill>
              <a:prstDash val="solid"/>
              <a:round/>
              <a:headEnd len="med" w="med" type="none"/>
              <a:tailEnd len="med" w="med" type="none"/>
            </a:ln>
          </p:spPr>
        </p:cxnSp>
        <p:sp>
          <p:nvSpPr>
            <p:cNvPr id="11203" name="Google Shape;11203;p1580"/>
            <p:cNvSpPr/>
            <p:nvPr/>
          </p:nvSpPr>
          <p:spPr>
            <a:xfrm>
              <a:off x="4832" y="302"/>
              <a:ext cx="93" cy="82"/>
            </a:xfrm>
            <a:prstGeom prst="ellipse">
              <a:avLst/>
            </a:prstGeom>
            <a:solidFill>
              <a:schemeClr val="accent1">
                <a:alpha val="50980"/>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cxnSp>
          <p:nvCxnSpPr>
            <p:cNvPr id="11204" name="Google Shape;11204;p1580"/>
            <p:cNvCxnSpPr/>
            <p:nvPr/>
          </p:nvCxnSpPr>
          <p:spPr>
            <a:xfrm>
              <a:off x="4878" y="384"/>
              <a:ext cx="0" cy="239"/>
            </a:xfrm>
            <a:prstGeom prst="straightConnector1">
              <a:avLst/>
            </a:prstGeom>
            <a:noFill/>
            <a:ln cap="flat" cmpd="sng" w="38100">
              <a:solidFill>
                <a:schemeClr val="dk1"/>
              </a:solidFill>
              <a:prstDash val="solid"/>
              <a:round/>
              <a:headEnd len="med" w="med" type="none"/>
              <a:tailEnd len="med" w="med" type="none"/>
            </a:ln>
          </p:spPr>
        </p:cxnSp>
        <p:cxnSp>
          <p:nvCxnSpPr>
            <p:cNvPr id="11205" name="Google Shape;11205;p1580"/>
            <p:cNvCxnSpPr/>
            <p:nvPr/>
          </p:nvCxnSpPr>
          <p:spPr>
            <a:xfrm>
              <a:off x="4888" y="441"/>
              <a:ext cx="151" cy="0"/>
            </a:xfrm>
            <a:prstGeom prst="straightConnector1">
              <a:avLst/>
            </a:prstGeom>
            <a:noFill/>
            <a:ln cap="flat" cmpd="sng" w="28575">
              <a:solidFill>
                <a:schemeClr val="dk1"/>
              </a:solidFill>
              <a:prstDash val="solid"/>
              <a:round/>
              <a:headEnd len="med" w="med" type="none"/>
              <a:tailEnd len="med" w="med" type="none"/>
            </a:ln>
          </p:spPr>
        </p:cxnSp>
        <p:sp>
          <p:nvSpPr>
            <p:cNvPr id="11206" name="Google Shape;11206;p1580"/>
            <p:cNvSpPr/>
            <p:nvPr/>
          </p:nvSpPr>
          <p:spPr>
            <a:xfrm>
              <a:off x="5002" y="410"/>
              <a:ext cx="58" cy="51"/>
            </a:xfrm>
            <a:prstGeom prst="ellipse">
              <a:avLst/>
            </a:prstGeom>
            <a:solidFill>
              <a:schemeClr val="accent1">
                <a:alpha val="50980"/>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cxnSp>
        <p:nvCxnSpPr>
          <p:cNvPr id="11207" name="Google Shape;11207;p1580"/>
          <p:cNvCxnSpPr/>
          <p:nvPr/>
        </p:nvCxnSpPr>
        <p:spPr>
          <a:xfrm>
            <a:off x="8267700" y="998538"/>
            <a:ext cx="0" cy="3621087"/>
          </a:xfrm>
          <a:prstGeom prst="straightConnector1">
            <a:avLst/>
          </a:prstGeom>
          <a:noFill/>
          <a:ln cap="flat" cmpd="sng" w="9525">
            <a:solidFill>
              <a:schemeClr val="dk1"/>
            </a:solidFill>
            <a:prstDash val="solid"/>
            <a:round/>
            <a:headEnd len="med" w="med" type="none"/>
            <a:tailEnd len="med" w="med" type="none"/>
          </a:ln>
        </p:spPr>
      </p:cxnSp>
      <p:grpSp>
        <p:nvGrpSpPr>
          <p:cNvPr id="11208" name="Google Shape;11208;p1580"/>
          <p:cNvGrpSpPr/>
          <p:nvPr/>
        </p:nvGrpSpPr>
        <p:grpSpPr>
          <a:xfrm>
            <a:off x="8137525" y="4588688"/>
            <a:ext cx="261938" cy="287301"/>
            <a:chOff x="4722" y="3590"/>
            <a:chExt cx="221" cy="220"/>
          </a:xfrm>
        </p:grpSpPr>
        <p:sp>
          <p:nvSpPr>
            <p:cNvPr id="11209" name="Google Shape;11209;p1580"/>
            <p:cNvSpPr/>
            <p:nvPr/>
          </p:nvSpPr>
          <p:spPr>
            <a:xfrm rot="-5375417">
              <a:off x="4723" y="3617"/>
              <a:ext cx="219" cy="167"/>
            </a:xfrm>
            <a:prstGeom prst="rightBracket">
              <a:avLst>
                <a:gd fmla="val 8333" name="adj"/>
              </a:avLst>
            </a:prstGeom>
            <a:noFill/>
            <a:ln cap="flat" cmpd="sng" w="635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10" name="Google Shape;11210;p1580"/>
            <p:cNvSpPr/>
            <p:nvPr/>
          </p:nvSpPr>
          <p:spPr>
            <a:xfrm>
              <a:off x="4722" y="3731"/>
              <a:ext cx="56" cy="78"/>
            </a:xfrm>
            <a:prstGeom prst="rect">
              <a:avLst/>
            </a:prstGeom>
            <a:solidFill>
              <a:srgbClr val="FF0000">
                <a:alpha val="50980"/>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11" name="Google Shape;11211;p1580"/>
            <p:cNvSpPr/>
            <p:nvPr/>
          </p:nvSpPr>
          <p:spPr>
            <a:xfrm>
              <a:off x="4887" y="3729"/>
              <a:ext cx="56" cy="78"/>
            </a:xfrm>
            <a:prstGeom prst="rect">
              <a:avLst/>
            </a:prstGeom>
            <a:solidFill>
              <a:srgbClr val="FF0000">
                <a:alpha val="50980"/>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pic>
        <p:nvPicPr>
          <p:cNvPr id="11212" name="Google Shape;11212;p1580"/>
          <p:cNvPicPr preferRelativeResize="0"/>
          <p:nvPr/>
        </p:nvPicPr>
        <p:blipFill rotWithShape="1">
          <a:blip r:embed="rId9">
            <a:alphaModFix/>
          </a:blip>
          <a:srcRect b="0" l="0" r="0" t="0"/>
          <a:stretch/>
        </p:blipFill>
        <p:spPr>
          <a:xfrm>
            <a:off x="7146925" y="3168650"/>
            <a:ext cx="558800" cy="419100"/>
          </a:xfrm>
          <a:prstGeom prst="rect">
            <a:avLst/>
          </a:prstGeom>
          <a:noFill/>
          <a:ln>
            <a:noFill/>
          </a:ln>
        </p:spPr>
      </p:pic>
      <p:cxnSp>
        <p:nvCxnSpPr>
          <p:cNvPr id="11213" name="Google Shape;11213;p1580"/>
          <p:cNvCxnSpPr/>
          <p:nvPr/>
        </p:nvCxnSpPr>
        <p:spPr>
          <a:xfrm>
            <a:off x="7497763" y="992188"/>
            <a:ext cx="0" cy="2706687"/>
          </a:xfrm>
          <a:prstGeom prst="straightConnector1">
            <a:avLst/>
          </a:prstGeom>
          <a:noFill/>
          <a:ln cap="flat" cmpd="sng" w="9525">
            <a:solidFill>
              <a:schemeClr val="dk1"/>
            </a:solidFill>
            <a:prstDash val="solid"/>
            <a:round/>
            <a:headEnd len="med" w="med" type="none"/>
            <a:tailEnd len="med" w="med" type="none"/>
          </a:ln>
        </p:spPr>
      </p:cxnSp>
      <p:pic>
        <p:nvPicPr>
          <p:cNvPr id="11214" name="Google Shape;11214;p1580"/>
          <p:cNvPicPr preferRelativeResize="0"/>
          <p:nvPr/>
        </p:nvPicPr>
        <p:blipFill rotWithShape="1">
          <a:blip r:embed="rId10">
            <a:alphaModFix/>
          </a:blip>
          <a:srcRect b="0" l="0" r="0" t="0"/>
          <a:stretch/>
        </p:blipFill>
        <p:spPr>
          <a:xfrm>
            <a:off x="6119813" y="3641725"/>
            <a:ext cx="436562" cy="501650"/>
          </a:xfrm>
          <a:prstGeom prst="rect">
            <a:avLst/>
          </a:prstGeom>
          <a:noFill/>
          <a:ln>
            <a:noFill/>
          </a:ln>
        </p:spPr>
      </p:pic>
      <p:sp>
        <p:nvSpPr>
          <p:cNvPr id="11215" name="Google Shape;11215;p1580"/>
          <p:cNvSpPr/>
          <p:nvPr/>
        </p:nvSpPr>
        <p:spPr>
          <a:xfrm>
            <a:off x="7239000" y="4883150"/>
            <a:ext cx="490538" cy="144463"/>
          </a:xfrm>
          <a:prstGeom prst="rect">
            <a:avLst/>
          </a:prstGeom>
          <a:solidFill>
            <a:srgbClr val="7C70FF"/>
          </a:solidFill>
          <a:ln cap="flat" cmpd="sng" w="12700">
            <a:solidFill>
              <a:schemeClr val="hlink"/>
            </a:solidFill>
            <a:prstDash val="solid"/>
            <a:miter lim="800000"/>
            <a:headEnd len="sm" w="sm" type="none"/>
            <a:tailEnd len="sm" w="sm" type="none"/>
          </a:ln>
        </p:spPr>
        <p:txBody>
          <a:bodyPr anchorCtr="0" anchor="ctr" bIns="0" lIns="45700" spcFirstLastPara="1" rIns="45700" wrap="square" tIns="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16" name="Google Shape;11216;p1580"/>
          <p:cNvSpPr txBox="1"/>
          <p:nvPr/>
        </p:nvSpPr>
        <p:spPr>
          <a:xfrm>
            <a:off x="7239000" y="4648200"/>
            <a:ext cx="546100" cy="212725"/>
          </a:xfrm>
          <a:prstGeom prst="rect">
            <a:avLst/>
          </a:prstGeom>
          <a:noFill/>
          <a:ln>
            <a:noFill/>
          </a:ln>
        </p:spPr>
        <p:txBody>
          <a:bodyPr anchorCtr="0" anchor="ctr" bIns="0" lIns="45700" spcFirstLastPara="1" rIns="4570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Higgs</a:t>
            </a:r>
            <a:endParaRPr b="0" i="0" sz="2800" u="none" cap="none" strike="noStrike">
              <a:solidFill>
                <a:srgbClr val="43412C"/>
              </a:solidFill>
              <a:latin typeface="Arial"/>
              <a:ea typeface="Arial"/>
              <a:cs typeface="Arial"/>
              <a:sym typeface="Arial"/>
            </a:endParaRPr>
          </a:p>
        </p:txBody>
      </p:sp>
      <p:sp>
        <p:nvSpPr>
          <p:cNvPr id="11217" name="Google Shape;11217;p1580"/>
          <p:cNvSpPr/>
          <p:nvPr/>
        </p:nvSpPr>
        <p:spPr>
          <a:xfrm>
            <a:off x="8042275" y="4883150"/>
            <a:ext cx="280988" cy="360363"/>
          </a:xfrm>
          <a:prstGeom prst="rect">
            <a:avLst/>
          </a:prstGeom>
          <a:solidFill>
            <a:srgbClr val="FF6600">
              <a:alpha val="83921"/>
            </a:srgbClr>
          </a:solidFill>
          <a:ln>
            <a:noFill/>
          </a:ln>
        </p:spPr>
        <p:txBody>
          <a:bodyPr anchorCtr="0" anchor="ctr" bIns="0" lIns="45700" spcFirstLastPara="1" rIns="45700" wrap="square" tIns="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18" name="Google Shape;11218;p1580"/>
          <p:cNvSpPr txBox="1"/>
          <p:nvPr/>
        </p:nvSpPr>
        <p:spPr>
          <a:xfrm>
            <a:off x="7997825" y="5021263"/>
            <a:ext cx="339725" cy="212725"/>
          </a:xfrm>
          <a:prstGeom prst="rect">
            <a:avLst/>
          </a:prstGeom>
          <a:noFill/>
          <a:ln>
            <a:noFill/>
          </a:ln>
        </p:spPr>
        <p:txBody>
          <a:bodyPr anchorCtr="0" anchor="ctr" bIns="0" lIns="45700" spcFirstLastPara="1" rIns="4570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ED</a:t>
            </a:r>
            <a:endParaRPr b="0" i="0" sz="2800" u="none" cap="none" strike="noStrike">
              <a:solidFill>
                <a:srgbClr val="43412C"/>
              </a:solidFill>
              <a:latin typeface="Arial"/>
              <a:ea typeface="Arial"/>
              <a:cs typeface="Arial"/>
              <a:sym typeface="Arial"/>
            </a:endParaRPr>
          </a:p>
        </p:txBody>
      </p:sp>
      <p:sp>
        <p:nvSpPr>
          <p:cNvPr id="11219" name="Google Shape;11219;p1580"/>
          <p:cNvSpPr txBox="1"/>
          <p:nvPr/>
        </p:nvSpPr>
        <p:spPr>
          <a:xfrm>
            <a:off x="8455025" y="4572000"/>
            <a:ext cx="533400" cy="914400"/>
          </a:xfrm>
          <a:prstGeom prst="rect">
            <a:avLst/>
          </a:prstGeom>
          <a:noFill/>
          <a:ln>
            <a:noFill/>
          </a:ln>
        </p:spPr>
        <p:txBody>
          <a:bodyPr anchorCtr="0" anchor="ctr" bIns="0" lIns="45700" spcFirstLastPara="1" rIns="45700" wrap="square" tIns="0">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Arial"/>
                <a:ea typeface="Arial"/>
                <a:cs typeface="Arial"/>
                <a:sym typeface="Arial"/>
              </a:rPr>
              <a:t>?</a:t>
            </a:r>
            <a:endParaRPr b="1" i="0" sz="6000" u="none" cap="none" strike="noStrike">
              <a:solidFill>
                <a:srgbClr val="FF0E0B"/>
              </a:solidFill>
              <a:latin typeface="Arial"/>
              <a:ea typeface="Arial"/>
              <a:cs typeface="Arial"/>
              <a:sym typeface="Arial"/>
            </a:endParaRPr>
          </a:p>
        </p:txBody>
      </p:sp>
      <p:sp>
        <p:nvSpPr>
          <p:cNvPr id="11220" name="Google Shape;11220;p1580"/>
          <p:cNvSpPr txBox="1"/>
          <p:nvPr/>
        </p:nvSpPr>
        <p:spPr>
          <a:xfrm rot="-5400000">
            <a:off x="2351881" y="3442494"/>
            <a:ext cx="3976688" cy="304800"/>
          </a:xfrm>
          <a:prstGeom prst="rect">
            <a:avLst/>
          </a:prstGeom>
          <a:noFill/>
          <a:ln>
            <a:noFill/>
          </a:ln>
        </p:spPr>
        <p:txBody>
          <a:bodyPr anchorCtr="0" anchor="ctr" bIns="0" lIns="45700" spcFirstLastPara="1" rIns="45700" wrap="square" tIns="0">
            <a:spAutoFit/>
          </a:bodyPr>
          <a:lstStyle/>
          <a:p>
            <a:pPr indent="0" lvl="0" marL="0" marR="0" rtl="0" algn="ctr">
              <a:lnSpc>
                <a:spcPct val="100000"/>
              </a:lnSpc>
              <a:spcBef>
                <a:spcPts val="0"/>
              </a:spcBef>
              <a:spcAft>
                <a:spcPts val="0"/>
              </a:spcAft>
              <a:buClr>
                <a:srgbClr val="CCCCCC"/>
              </a:buClr>
              <a:buSzPts val="2000"/>
              <a:buFont typeface="Arial"/>
              <a:buNone/>
            </a:pPr>
            <a:r>
              <a:rPr b="0" i="0" lang="en-US" sz="2000" u="none" cap="none" strike="noStrike">
                <a:solidFill>
                  <a:srgbClr val="CCCCCC"/>
                </a:solidFill>
                <a:latin typeface="Arial"/>
                <a:ea typeface="Arial"/>
                <a:cs typeface="Arial"/>
                <a:sym typeface="Arial"/>
              </a:rPr>
              <a:t>PRODUCTION CROSS SECTION</a:t>
            </a:r>
            <a:endParaRPr/>
          </a:p>
        </p:txBody>
      </p:sp>
      <p:sp>
        <p:nvSpPr>
          <p:cNvPr id="11221" name="Google Shape;11221;p1580"/>
          <p:cNvSpPr txBox="1"/>
          <p:nvPr/>
        </p:nvSpPr>
        <p:spPr>
          <a:xfrm>
            <a:off x="4665663" y="5778500"/>
            <a:ext cx="3724275" cy="1003300"/>
          </a:xfrm>
          <a:prstGeom prst="rect">
            <a:avLst/>
          </a:prstGeom>
          <a:noFill/>
          <a:ln cap="flat" cmpd="sng" w="5715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127000" lvl="0" marL="0" marR="0" rtl="0" algn="l">
              <a:lnSpc>
                <a:spcPct val="8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to Tape: 350k events/hour</a:t>
            </a:r>
            <a:endParaRPr/>
          </a:p>
          <a:p>
            <a:pPr indent="-127000" lvl="0" marL="0" marR="0" rtl="0" algn="l">
              <a:lnSpc>
                <a:spcPct val="80000"/>
              </a:lnSpc>
              <a:spcBef>
                <a:spcPts val="400"/>
              </a:spcBef>
              <a:spcAft>
                <a:spcPts val="0"/>
              </a:spcAft>
              <a:buClr>
                <a:srgbClr val="FF00FF"/>
              </a:buClr>
              <a:buSzPts val="2000"/>
              <a:buFont typeface="Arial"/>
              <a:buChar char="–"/>
            </a:pPr>
            <a:r>
              <a:rPr b="1" i="0" lang="en-US" sz="2000" u="none" cap="none" strike="noStrike">
                <a:solidFill>
                  <a:srgbClr val="FF00FF"/>
                </a:solidFill>
                <a:latin typeface="Arial"/>
                <a:ea typeface="Arial"/>
                <a:cs typeface="Arial"/>
                <a:sym typeface="Arial"/>
              </a:rPr>
              <a:t>Top: 2.5 events/hour</a:t>
            </a:r>
            <a:endParaRPr/>
          </a:p>
          <a:p>
            <a:pPr indent="-127000" lvl="0" marL="0" marR="0" rtl="0" algn="l">
              <a:lnSpc>
                <a:spcPct val="80000"/>
              </a:lnSpc>
              <a:spcBef>
                <a:spcPts val="400"/>
              </a:spcBef>
              <a:spcAft>
                <a:spcPts val="0"/>
              </a:spcAft>
              <a:buClr>
                <a:srgbClr val="7C70FF"/>
              </a:buClr>
              <a:buSzPts val="2000"/>
              <a:buFont typeface="Arial"/>
              <a:buChar char="–"/>
            </a:pPr>
            <a:r>
              <a:rPr b="1" i="0" lang="en-US" sz="2000" u="none" cap="none" strike="noStrike">
                <a:solidFill>
                  <a:srgbClr val="7C70FF"/>
                </a:solidFill>
                <a:latin typeface="Arial"/>
                <a:ea typeface="Arial"/>
                <a:cs typeface="Arial"/>
                <a:sym typeface="Arial"/>
              </a:rPr>
              <a:t>W/Z+Higgs: ~0.1 event/hour</a:t>
            </a:r>
            <a:endParaRPr b="1" i="0" sz="2400" u="none" cap="none" strike="noStrike">
              <a:solidFill>
                <a:srgbClr val="7C70FF"/>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219">
                                            <p:txEl>
                                              <p:pRg end="0" st="0"/>
                                            </p:txEl>
                                          </p:spTgt>
                                        </p:tgtEl>
                                        <p:attrNameLst>
                                          <p:attrName>style.visibility</p:attrName>
                                        </p:attrNameLst>
                                      </p:cBhvr>
                                      <p:to>
                                        <p:strVal val="visible"/>
                                      </p:to>
                                    </p:set>
                                    <p:anim calcmode="lin" valueType="num">
                                      <p:cBhvr additive="base">
                                        <p:cTn dur="500"/>
                                        <p:tgtEl>
                                          <p:spTgt spid="1121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